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alant Medium" charset="1" panose="00000600000000000000"/>
      <p:regular r:id="rId12"/>
    </p:embeddedFont>
    <p:embeddedFont>
      <p:font typeface="Halant Medium Bold" charset="1" panose="000007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24930"/>
            <a:ext cx="10724012" cy="2833370"/>
            <a:chOff x="0" y="0"/>
            <a:chExt cx="14298683" cy="37778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27662"/>
              <a:ext cx="9499197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4298683" cy="2041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SVM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1432" y="1762256"/>
            <a:ext cx="15053885" cy="6762487"/>
          </a:xfrm>
          <a:custGeom>
            <a:avLst/>
            <a:gdLst/>
            <a:ahLst/>
            <a:cxnLst/>
            <a:rect r="r" b="b" t="t" l="l"/>
            <a:pathLst>
              <a:path h="6762487" w="15053885">
                <a:moveTo>
                  <a:pt x="0" y="0"/>
                </a:moveTo>
                <a:lnTo>
                  <a:pt x="15053885" y="0"/>
                </a:lnTo>
                <a:lnTo>
                  <a:pt x="15053885" y="6762488"/>
                </a:lnTo>
                <a:lnTo>
                  <a:pt x="0" y="67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5576" y="3545010"/>
            <a:ext cx="12772359" cy="6199402"/>
          </a:xfrm>
          <a:custGeom>
            <a:avLst/>
            <a:gdLst/>
            <a:ahLst/>
            <a:cxnLst/>
            <a:rect r="r" b="b" t="t" l="l"/>
            <a:pathLst>
              <a:path h="6199402" w="12772359">
                <a:moveTo>
                  <a:pt x="0" y="0"/>
                </a:moveTo>
                <a:lnTo>
                  <a:pt x="12772359" y="0"/>
                </a:lnTo>
                <a:lnTo>
                  <a:pt x="12772359" y="6199402"/>
                </a:lnTo>
                <a:lnTo>
                  <a:pt x="0" y="619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39" r="-137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7600" y="1440827"/>
            <a:ext cx="12693121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Used for Regression as well as Classification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29815" y="5706480"/>
            <a:ext cx="7029485" cy="237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How Does SVM WORK</a:t>
            </a:r>
            <a:r>
              <a:rPr lang="en-US" sz="8000">
                <a:solidFill>
                  <a:srgbClr val="FFFFFF"/>
                </a:solidFill>
                <a:latin typeface="HK Grotesk Bold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5030" y="1028700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055" y="1028700"/>
            <a:ext cx="15129889" cy="8317648"/>
          </a:xfrm>
          <a:custGeom>
            <a:avLst/>
            <a:gdLst/>
            <a:ahLst/>
            <a:cxnLst/>
            <a:rect r="r" b="b" t="t" l="l"/>
            <a:pathLst>
              <a:path h="8317648" w="15129889">
                <a:moveTo>
                  <a:pt x="0" y="0"/>
                </a:moveTo>
                <a:lnTo>
                  <a:pt x="15129890" y="0"/>
                </a:lnTo>
                <a:lnTo>
                  <a:pt x="15129890" y="8317648"/>
                </a:lnTo>
                <a:lnTo>
                  <a:pt x="0" y="83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6426" y="1028700"/>
            <a:ext cx="13615147" cy="8229600"/>
          </a:xfrm>
          <a:custGeom>
            <a:avLst/>
            <a:gdLst/>
            <a:ahLst/>
            <a:cxnLst/>
            <a:rect r="r" b="b" t="t" l="l"/>
            <a:pathLst>
              <a:path h="8229600" w="13615147">
                <a:moveTo>
                  <a:pt x="0" y="0"/>
                </a:moveTo>
                <a:lnTo>
                  <a:pt x="13615148" y="0"/>
                </a:lnTo>
                <a:lnTo>
                  <a:pt x="1361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680701"/>
            <a:ext cx="10237362" cy="4577599"/>
            <a:chOff x="0" y="0"/>
            <a:chExt cx="13649816" cy="61034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64530"/>
              <a:ext cx="13649816" cy="4738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 Bold"/>
                </a:rPr>
                <a:t>Find optimal line or best decision boundary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705043" cy="84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 Italics"/>
                </a:rPr>
                <a:t>GOAL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9333" y="1028700"/>
            <a:ext cx="13689335" cy="8229600"/>
          </a:xfrm>
          <a:custGeom>
            <a:avLst/>
            <a:gdLst/>
            <a:ahLst/>
            <a:cxnLst/>
            <a:rect r="r" b="b" t="t" l="l"/>
            <a:pathLst>
              <a:path h="8229600" w="13689335">
                <a:moveTo>
                  <a:pt x="0" y="0"/>
                </a:moveTo>
                <a:lnTo>
                  <a:pt x="13689334" y="0"/>
                </a:lnTo>
                <a:lnTo>
                  <a:pt x="13689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DAFkRGrgmNY</dc:identifier>
  <dcterms:modified xsi:type="dcterms:W3CDTF">2011-08-01T06:04:30Z</dcterms:modified>
  <cp:revision>1</cp:revision>
  <dc:title>SVM</dc:title>
</cp:coreProperties>
</file>